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4935-638E-1144-93B1-AEDD625A4B24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B0E-9AB4-5645-8DF1-FA4B894924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0837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4935-638E-1144-93B1-AEDD625A4B24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B0E-9AB4-5645-8DF1-FA4B894924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343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4935-638E-1144-93B1-AEDD625A4B24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B0E-9AB4-5645-8DF1-FA4B894924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345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4935-638E-1144-93B1-AEDD625A4B24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B0E-9AB4-5645-8DF1-FA4B894924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9580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4935-638E-1144-93B1-AEDD625A4B24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B0E-9AB4-5645-8DF1-FA4B894924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5155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4935-638E-1144-93B1-AEDD625A4B24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B0E-9AB4-5645-8DF1-FA4B894924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5196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4935-638E-1144-93B1-AEDD625A4B24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B0E-9AB4-5645-8DF1-FA4B894924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382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4935-638E-1144-93B1-AEDD625A4B24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B0E-9AB4-5645-8DF1-FA4B894924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146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4935-638E-1144-93B1-AEDD625A4B24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B0E-9AB4-5645-8DF1-FA4B894924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9793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4935-638E-1144-93B1-AEDD625A4B24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B0E-9AB4-5645-8DF1-FA4B894924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8152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4935-638E-1144-93B1-AEDD625A4B24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B0E-9AB4-5645-8DF1-FA4B894924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6181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F4935-638E-1144-93B1-AEDD625A4B24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17B0E-9AB4-5645-8DF1-FA4B894924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4586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19823C4-9DE0-166A-01C8-2DF627180D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1604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F0C362-1821-D700-1D08-E2753648D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IN" b="1">
                <a:solidFill>
                  <a:srgbClr val="FFFFFF"/>
                </a:solidFill>
              </a:rPr>
              <a:t>SOCIAL &amp; RELIGIOUS REFORM MOVEMENTS IN INDIA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50433F1-DC33-E9B9-843A-B11D2E39C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IN" sz="1700" i="1">
                <a:solidFill>
                  <a:srgbClr val="FFFFFF"/>
                </a:solidFill>
              </a:rPr>
              <a:t>19</a:t>
            </a:r>
            <a:r>
              <a:rPr lang="en-IN" sz="1700" i="1" baseline="30000">
                <a:solidFill>
                  <a:srgbClr val="FFFFFF"/>
                </a:solidFill>
              </a:rPr>
              <a:t>th</a:t>
            </a:r>
            <a:r>
              <a:rPr lang="en-IN" sz="1700" i="1">
                <a:solidFill>
                  <a:srgbClr val="FFFFFF"/>
                </a:solidFill>
              </a:rPr>
              <a:t> and  20</a:t>
            </a:r>
            <a:r>
              <a:rPr lang="en-IN" sz="1700" i="1" baseline="30000">
                <a:solidFill>
                  <a:srgbClr val="FFFFFF"/>
                </a:solidFill>
              </a:rPr>
              <a:t>th</a:t>
            </a:r>
            <a:r>
              <a:rPr lang="en-IN" sz="1700" i="1">
                <a:solidFill>
                  <a:srgbClr val="FFFFFF"/>
                </a:solidFill>
              </a:rPr>
              <a:t> centuries </a:t>
            </a:r>
          </a:p>
          <a:p>
            <a:r>
              <a:rPr lang="en-IN" sz="1700" i="1">
                <a:solidFill>
                  <a:srgbClr val="FFFFFF"/>
                </a:solidFill>
              </a:rPr>
              <a:t>                            GE- 1:HIST (A) 310</a:t>
            </a:r>
          </a:p>
          <a:p>
            <a:r>
              <a:rPr lang="en-IN" sz="1700" i="1">
                <a:solidFill>
                  <a:srgbClr val="FFFFFF"/>
                </a:solidFill>
              </a:rPr>
              <a:t>                                                    B.A.PART- III (H.P.U.) </a:t>
            </a:r>
          </a:p>
          <a:p>
            <a:endParaRPr lang="en-IN" sz="1700" i="1">
              <a:solidFill>
                <a:srgbClr val="FFFFFF"/>
              </a:solidFill>
            </a:endParaRPr>
          </a:p>
          <a:p>
            <a:endParaRPr lang="en-US" sz="1700" i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0481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9E79D-8B6E-D906-321E-98DE8E361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68" y="951905"/>
            <a:ext cx="10515600" cy="1325563"/>
          </a:xfrm>
        </p:spPr>
        <p:txBody>
          <a:bodyPr/>
          <a:lstStyle/>
          <a:p>
            <a:r>
              <a:rPr lang="en-IN" i="1" dirty="0"/>
              <a:t>                                  Chapter 1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BE84DB-73A2-E055-EB27-835B9517B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87209"/>
            <a:ext cx="10515600" cy="3389754"/>
          </a:xfrm>
        </p:spPr>
        <p:txBody>
          <a:bodyPr>
            <a:normAutofit/>
          </a:bodyPr>
          <a:lstStyle/>
          <a:p>
            <a:r>
              <a:rPr lang="en-IN" sz="5400" b="1" dirty="0"/>
              <a:t>BACKGROUND AND CAUSES</a:t>
            </a:r>
          </a:p>
          <a:p>
            <a:pPr marL="0" indent="0">
              <a:buNone/>
            </a:pPr>
            <a:r>
              <a:rPr lang="en-IN" sz="5400" b="1" dirty="0"/>
              <a:t>            OF REFORM MOVEMENT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xmlns="" val="384570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48B23C0-9DBB-E68E-95BE-EE879C5DBA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6211" y="0"/>
            <a:ext cx="10334445" cy="6858000"/>
          </a:xfrm>
        </p:spPr>
      </p:pic>
    </p:spTree>
    <p:extLst>
      <p:ext uri="{BB962C8B-B14F-4D97-AF65-F5344CB8AC3E}">
        <p14:creationId xmlns:p14="http://schemas.microsoft.com/office/powerpoint/2010/main" xmlns="" val="2898406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948E35D-1C91-D21A-B1C7-810C5D7793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157" y="0"/>
            <a:ext cx="9644333" cy="6858000"/>
          </a:xfrm>
        </p:spPr>
      </p:pic>
    </p:spTree>
    <p:extLst>
      <p:ext uri="{BB962C8B-B14F-4D97-AF65-F5344CB8AC3E}">
        <p14:creationId xmlns:p14="http://schemas.microsoft.com/office/powerpoint/2010/main" xmlns="" val="374737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7CBD033-031B-151E-80FF-DED39E628B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664" y="0"/>
            <a:ext cx="10446589" cy="6858000"/>
          </a:xfrm>
        </p:spPr>
      </p:pic>
    </p:spTree>
    <p:extLst>
      <p:ext uri="{BB962C8B-B14F-4D97-AF65-F5344CB8AC3E}">
        <p14:creationId xmlns:p14="http://schemas.microsoft.com/office/powerpoint/2010/main" xmlns="" val="185324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80305E1-0C98-AB9A-6F6F-812719381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596" y="0"/>
            <a:ext cx="10877910" cy="6858000"/>
          </a:xfrm>
        </p:spPr>
      </p:pic>
    </p:spTree>
    <p:extLst>
      <p:ext uri="{BB962C8B-B14F-4D97-AF65-F5344CB8AC3E}">
        <p14:creationId xmlns:p14="http://schemas.microsoft.com/office/powerpoint/2010/main" xmlns="" val="3711860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90AF60A-5BD6-322D-9911-CB332BEC24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872" y="0"/>
            <a:ext cx="10601863" cy="6858000"/>
          </a:xfrm>
        </p:spPr>
      </p:pic>
    </p:spTree>
    <p:extLst>
      <p:ext uri="{BB962C8B-B14F-4D97-AF65-F5344CB8AC3E}">
        <p14:creationId xmlns:p14="http://schemas.microsoft.com/office/powerpoint/2010/main" xmlns="" val="1778287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3745E5-B4CE-D802-0540-B9AE359B6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7C5B972-86DF-AC1F-34A0-484461ACC1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283" y="1"/>
            <a:ext cx="11943433" cy="6857999"/>
          </a:xfrm>
        </p:spPr>
      </p:pic>
    </p:spTree>
    <p:extLst>
      <p:ext uri="{BB962C8B-B14F-4D97-AF65-F5344CB8AC3E}">
        <p14:creationId xmlns:p14="http://schemas.microsoft.com/office/powerpoint/2010/main" xmlns="" val="3840228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</Words>
  <Application>Microsoft Office PowerPoint</Application>
  <PresentationFormat>Custom</PresentationFormat>
  <Paragraphs>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SOCIAL &amp; RELIGIOUS REFORM MOVEMENTS IN INDIA</vt:lpstr>
      <vt:lpstr>                                  Chapter 1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&amp; RELIGIOUS REFORM MOVEMENTS IN INDIA</dc:title>
  <dc:creator>muskan002038@gmail.com</dc:creator>
  <cp:lastModifiedBy>Admin</cp:lastModifiedBy>
  <cp:revision>3</cp:revision>
  <dcterms:created xsi:type="dcterms:W3CDTF">2022-08-07T11:26:02Z</dcterms:created>
  <dcterms:modified xsi:type="dcterms:W3CDTF">2022-08-18T00:12:54Z</dcterms:modified>
</cp:coreProperties>
</file>